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8" r:id="rId5"/>
    <p:sldId id="269" r:id="rId6"/>
    <p:sldId id="259" r:id="rId7"/>
    <p:sldId id="26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5iAKo5fA4FislTtY2axUyoG5v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customschemas.google.com/relationships/presentationmetadata" Target="metadata"/><Relationship Id="rId5" Type="http://schemas.openxmlformats.org/officeDocument/2006/relationships/slide" Target="slides/slide4.xml"/><Relationship Id="rId2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ndacja CEL" userId="3af5c10c1ccb3861" providerId="LiveId" clId="{DC610DD6-9650-4708-B069-0E44EB59D705}"/>
    <pc:docChg chg="custSel addSld delSld modSld">
      <pc:chgData name="Fundacja CEL" userId="3af5c10c1ccb3861" providerId="LiveId" clId="{DC610DD6-9650-4708-B069-0E44EB59D705}" dt="2024-05-29T10:17:23.242" v="15" actId="2890"/>
      <pc:docMkLst>
        <pc:docMk/>
      </pc:docMkLst>
      <pc:sldChg chg="addSp delSp modSp mod modClrScheme chgLayout">
        <pc:chgData name="Fundacja CEL" userId="3af5c10c1ccb3861" providerId="LiveId" clId="{DC610DD6-9650-4708-B069-0E44EB59D705}" dt="2024-05-29T10:17:17.439" v="13" actId="1076"/>
        <pc:sldMkLst>
          <pc:docMk/>
          <pc:sldMk cId="0" sldId="258"/>
        </pc:sldMkLst>
        <pc:spChg chg="add mod">
          <ac:chgData name="Fundacja CEL" userId="3af5c10c1ccb3861" providerId="LiveId" clId="{DC610DD6-9650-4708-B069-0E44EB59D705}" dt="2024-05-29T10:16:46.008" v="5" actId="700"/>
          <ac:spMkLst>
            <pc:docMk/>
            <pc:sldMk cId="0" sldId="258"/>
            <ac:spMk id="2" creationId="{1A4308B2-F34F-C61C-4EEA-72A7E0337186}"/>
          </ac:spMkLst>
        </pc:spChg>
        <pc:spChg chg="add mod">
          <ac:chgData name="Fundacja CEL" userId="3af5c10c1ccb3861" providerId="LiveId" clId="{DC610DD6-9650-4708-B069-0E44EB59D705}" dt="2024-05-29T10:17:17.439" v="13" actId="1076"/>
          <ac:spMkLst>
            <pc:docMk/>
            <pc:sldMk cId="0" sldId="258"/>
            <ac:spMk id="3" creationId="{3C4EFC11-2A92-AD0C-E87B-C13D1D911B2E}"/>
          </ac:spMkLst>
        </pc:spChg>
        <pc:picChg chg="del">
          <ac:chgData name="Fundacja CEL" userId="3af5c10c1ccb3861" providerId="LiveId" clId="{DC610DD6-9650-4708-B069-0E44EB59D705}" dt="2024-05-29T10:14:52.524" v="0" actId="478"/>
          <ac:picMkLst>
            <pc:docMk/>
            <pc:sldMk cId="0" sldId="258"/>
            <ac:picMk id="6" creationId="{4488A495-F13C-7F54-23DB-EB78194609C5}"/>
          </ac:picMkLst>
        </pc:picChg>
        <pc:picChg chg="del">
          <ac:chgData name="Fundacja CEL" userId="3af5c10c1ccb3861" providerId="LiveId" clId="{DC610DD6-9650-4708-B069-0E44EB59D705}" dt="2024-05-29T10:14:53.205" v="1" actId="478"/>
          <ac:picMkLst>
            <pc:docMk/>
            <pc:sldMk cId="0" sldId="258"/>
            <ac:picMk id="8" creationId="{372236E5-5791-D9FF-D12A-D5962EEA65E2}"/>
          </ac:picMkLst>
        </pc:picChg>
      </pc:sldChg>
      <pc:sldChg chg="del">
        <pc:chgData name="Fundacja CEL" userId="3af5c10c1ccb3861" providerId="LiveId" clId="{DC610DD6-9650-4708-B069-0E44EB59D705}" dt="2024-05-29T10:14:55.791" v="2" actId="2696"/>
        <pc:sldMkLst>
          <pc:docMk/>
          <pc:sldMk cId="1106339074" sldId="260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1861575819" sldId="261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3403065523" sldId="262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3856674111" sldId="263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1818226164" sldId="264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977596830" sldId="265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3496771513" sldId="266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908782263" sldId="268"/>
        </pc:sldMkLst>
      </pc:sldChg>
      <pc:sldChg chg="addSp modSp new mod modClrScheme chgLayout">
        <pc:chgData name="Fundacja CEL" userId="3af5c10c1ccb3861" providerId="LiveId" clId="{DC610DD6-9650-4708-B069-0E44EB59D705}" dt="2024-05-29T10:17:07.411" v="10" actId="1076"/>
        <pc:sldMkLst>
          <pc:docMk/>
          <pc:sldMk cId="2175833437" sldId="268"/>
        </pc:sldMkLst>
        <pc:spChg chg="add mod">
          <ac:chgData name="Fundacja CEL" userId="3af5c10c1ccb3861" providerId="LiveId" clId="{DC610DD6-9650-4708-B069-0E44EB59D705}" dt="2024-05-29T10:16:49.162" v="6" actId="700"/>
          <ac:spMkLst>
            <pc:docMk/>
            <pc:sldMk cId="2175833437" sldId="268"/>
            <ac:spMk id="2" creationId="{CF2C1BFB-62F6-46C1-7BE2-123894E676A5}"/>
          </ac:spMkLst>
        </pc:spChg>
        <pc:spChg chg="add mod">
          <ac:chgData name="Fundacja CEL" userId="3af5c10c1ccb3861" providerId="LiveId" clId="{DC610DD6-9650-4708-B069-0E44EB59D705}" dt="2024-05-29T10:17:07.411" v="10" actId="1076"/>
          <ac:spMkLst>
            <pc:docMk/>
            <pc:sldMk cId="2175833437" sldId="268"/>
            <ac:spMk id="3" creationId="{CD32ECFA-DC54-DF85-C352-1E70EAB60017}"/>
          </ac:spMkLst>
        </pc:spChg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67510682" sldId="269"/>
        </pc:sldMkLst>
      </pc:sldChg>
      <pc:sldChg chg="add">
        <pc:chgData name="Fundacja CEL" userId="3af5c10c1ccb3861" providerId="LiveId" clId="{DC610DD6-9650-4708-B069-0E44EB59D705}" dt="2024-05-29T10:17:23.242" v="15" actId="2890"/>
        <pc:sldMkLst>
          <pc:docMk/>
          <pc:sldMk cId="2321886499" sldId="269"/>
        </pc:sldMkLst>
      </pc:sldChg>
      <pc:sldChg chg="add del">
        <pc:chgData name="Fundacja CEL" userId="3af5c10c1ccb3861" providerId="LiveId" clId="{DC610DD6-9650-4708-B069-0E44EB59D705}" dt="2024-05-29T10:17:21.663" v="14" actId="2696"/>
        <pc:sldMkLst>
          <pc:docMk/>
          <pc:sldMk cId="3267251923" sldId="269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2017577808" sldId="270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790554475" sldId="271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1384674036" sldId="272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954242422" sldId="273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4150797695" sldId="274"/>
        </pc:sldMkLst>
      </pc:sldChg>
      <pc:sldChg chg="del">
        <pc:chgData name="Fundacja CEL" userId="3af5c10c1ccb3861" providerId="LiveId" clId="{DC610DD6-9650-4708-B069-0E44EB59D705}" dt="2024-05-29T10:15:18.292" v="3" actId="47"/>
        <pc:sldMkLst>
          <pc:docMk/>
          <pc:sldMk cId="692539295" sldId="275"/>
        </pc:sldMkLst>
      </pc:sldChg>
      <pc:sldMasterChg chg="delSldLayout">
        <pc:chgData name="Fundacja CEL" userId="3af5c10c1ccb3861" providerId="LiveId" clId="{DC610DD6-9650-4708-B069-0E44EB59D705}" dt="2024-05-29T10:14:55.791" v="2" actId="2696"/>
        <pc:sldMasterMkLst>
          <pc:docMk/>
          <pc:sldMasterMk cId="0" sldId="2147483648"/>
        </pc:sldMasterMkLst>
        <pc:sldLayoutChg chg="del">
          <pc:chgData name="Fundacja CEL" userId="3af5c10c1ccb3861" providerId="LiveId" clId="{DC610DD6-9650-4708-B069-0E44EB59D705}" dt="2024-05-29T10:14:55.791" v="2" actId="2696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735498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1096650" y="525150"/>
            <a:ext cx="6966000" cy="10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311700" y="13817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1096650" y="525150"/>
            <a:ext cx="6966000" cy="10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1096650" y="525150"/>
            <a:ext cx="6966000" cy="10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311700" y="19238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title" hasCustomPrompt="1"/>
          </p:nvPr>
        </p:nvSpPr>
        <p:spPr>
          <a:xfrm>
            <a:off x="311700" y="444150"/>
            <a:ext cx="8520600" cy="1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1"/>
          </p:nvPr>
        </p:nvSpPr>
        <p:spPr>
          <a:xfrm>
            <a:off x="311700" y="1791150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5"/>
          <p:cNvSpPr txBox="1">
            <a:spLocks noGrp="1"/>
          </p:cNvSpPr>
          <p:nvPr>
            <p:ph type="title"/>
          </p:nvPr>
        </p:nvSpPr>
        <p:spPr>
          <a:xfrm>
            <a:off x="1096650" y="525150"/>
            <a:ext cx="6966000" cy="10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body" idx="1"/>
          </p:nvPr>
        </p:nvSpPr>
        <p:spPr>
          <a:xfrm>
            <a:off x="311700" y="1609675"/>
            <a:ext cx="8520600" cy="24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" name="Google Shape;10;p5"/>
          <p:cNvCxnSpPr/>
          <p:nvPr/>
        </p:nvCxnSpPr>
        <p:spPr>
          <a:xfrm>
            <a:off x="2664450" y="4124075"/>
            <a:ext cx="3815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" name="Google Shape;11;p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929687" y="4164475"/>
            <a:ext cx="3284636" cy="9344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lodeswietokrzyskie.p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ctrTitle"/>
          </p:nvPr>
        </p:nvSpPr>
        <p:spPr>
          <a:xfrm>
            <a:off x="613450" y="1907025"/>
            <a:ext cx="7683900" cy="8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380" dirty="0" err="1"/>
              <a:t>Aktywizacja</a:t>
            </a:r>
            <a:r>
              <a:rPr lang="en-US" sz="2380" dirty="0"/>
              <a:t> </a:t>
            </a:r>
            <a:r>
              <a:rPr lang="en-US" sz="2380" dirty="0" err="1"/>
              <a:t>młodzieży</a:t>
            </a:r>
            <a:r>
              <a:rPr lang="en-US" sz="2380" dirty="0"/>
              <a:t> </a:t>
            </a:r>
            <a:r>
              <a:rPr lang="en-US" sz="2380" dirty="0" err="1"/>
              <a:t>województwa</a:t>
            </a:r>
            <a:r>
              <a:rPr lang="en-US" sz="2380" dirty="0"/>
              <a:t> </a:t>
            </a:r>
            <a:r>
              <a:rPr lang="en-US" sz="2380" dirty="0" err="1"/>
              <a:t>świętokrzyskiego</a:t>
            </a:r>
            <a:br>
              <a:rPr lang="en-US" sz="2380" dirty="0"/>
            </a:br>
            <a:r>
              <a:rPr lang="en-US" sz="2380" dirty="0"/>
              <a:t>MŁODE ŚWIĘTOKRZYSKIE</a:t>
            </a:r>
            <a:endParaRPr sz="2380" dirty="0"/>
          </a:p>
        </p:txBody>
      </p:sp>
      <p:sp>
        <p:nvSpPr>
          <p:cNvPr id="57" name="Google Shape;57;p1"/>
          <p:cNvSpPr txBox="1"/>
          <p:nvPr/>
        </p:nvSpPr>
        <p:spPr>
          <a:xfrm>
            <a:off x="1880400" y="3202663"/>
            <a:ext cx="584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Priorytet 1.: Aktywizacja młodzieży w samorządach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1"/>
          <p:cNvGrpSpPr/>
          <p:nvPr/>
        </p:nvGrpSpPr>
        <p:grpSpPr>
          <a:xfrm>
            <a:off x="3210538" y="441075"/>
            <a:ext cx="2489724" cy="923000"/>
            <a:chOff x="3670425" y="613600"/>
            <a:chExt cx="2489724" cy="923000"/>
          </a:xfrm>
        </p:grpSpPr>
        <p:pic>
          <p:nvPicPr>
            <p:cNvPr id="59" name="Google Shape;59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70425" y="613600"/>
              <a:ext cx="1399190" cy="8744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375957" y="613600"/>
              <a:ext cx="784192" cy="923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body" idx="1"/>
          </p:nvPr>
        </p:nvSpPr>
        <p:spPr>
          <a:xfrm>
            <a:off x="2759538" y="1967525"/>
            <a:ext cx="3624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-US" sz="1600" b="1" dirty="0" err="1">
                <a:solidFill>
                  <a:schemeClr val="dk1"/>
                </a:solidFill>
              </a:rPr>
              <a:t>Oferent</a:t>
            </a:r>
            <a:br>
              <a:rPr lang="en-US" sz="1600" b="1" dirty="0">
                <a:solidFill>
                  <a:schemeClr val="dk1"/>
                </a:solidFill>
              </a:rPr>
            </a:br>
            <a:r>
              <a:rPr lang="en-US" sz="1600" dirty="0" err="1">
                <a:solidFill>
                  <a:schemeClr val="dk1"/>
                </a:solidFill>
              </a:rPr>
              <a:t>Fundacja</a:t>
            </a:r>
            <a:r>
              <a:rPr lang="en-US" sz="1600" dirty="0">
                <a:solidFill>
                  <a:schemeClr val="dk1"/>
                </a:solidFill>
              </a:rPr>
              <a:t> Centrum </a:t>
            </a:r>
            <a:r>
              <a:rPr lang="en-US" sz="1600" dirty="0" err="1">
                <a:solidFill>
                  <a:schemeClr val="dk1"/>
                </a:solidFill>
              </a:rPr>
              <a:t>Europy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Lokalnej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endParaRPr sz="1600" dirty="0"/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3424" y="2672525"/>
            <a:ext cx="2317148" cy="128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1171" y="461948"/>
            <a:ext cx="3781650" cy="13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4308B2-F34F-C61C-4EEA-72A7E0337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C4EFC11-2A92-AD0C-E87B-C13D1D911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572" y="1381725"/>
            <a:ext cx="7192855" cy="2588109"/>
          </a:xfrm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2C1BFB-62F6-46C1-7BE2-123894E6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D32ECFA-DC54-DF85-C352-1E70EAB60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08" y="1404076"/>
            <a:ext cx="6549484" cy="233534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5833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2C1BFB-62F6-46C1-7BE2-123894E6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D32ECFA-DC54-DF85-C352-1E70EAB60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08" y="1404076"/>
            <a:ext cx="6549484" cy="233534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1886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body" idx="1"/>
          </p:nvPr>
        </p:nvSpPr>
        <p:spPr>
          <a:xfrm>
            <a:off x="378607" y="651737"/>
            <a:ext cx="4602271" cy="26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Wszystkich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zainteresowanych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już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dziś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zapraszamy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śledzenia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aktualności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stronie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internetowej</a:t>
            </a:r>
            <a:r>
              <a:rPr lang="pl-PL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accent1"/>
                </a:solidFill>
                <a:uFill>
                  <a:noFill/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www.mlodeswietokrzyskie.pl</a:t>
            </a:r>
            <a:endParaRPr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8EBE80B-656D-041D-6826-843F41AAC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878" y="408412"/>
            <a:ext cx="3307731" cy="33077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575BC92B-0636-DA96-EF56-FB42D5521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87" y="271823"/>
            <a:ext cx="3767895" cy="1907034"/>
          </a:xfrm>
          <a:prstGeom prst="rect">
            <a:avLst/>
          </a:prstGeom>
        </p:spPr>
      </p:pic>
      <p:sp>
        <p:nvSpPr>
          <p:cNvPr id="78" name="Google Shape;78;p4"/>
          <p:cNvSpPr txBox="1">
            <a:spLocks noGrp="1"/>
          </p:cNvSpPr>
          <p:nvPr>
            <p:ph type="body" idx="1"/>
          </p:nvPr>
        </p:nvSpPr>
        <p:spPr>
          <a:xfrm>
            <a:off x="4847063" y="460917"/>
            <a:ext cx="3674861" cy="3435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pl-PL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Ul. Stefana Okrzei 41B lok. 40, 25-526 Kielce</a:t>
            </a: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pl-PL" sz="20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41 230 23 10, +48 731 900 331</a:t>
            </a: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pl-PL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biuro@mlodeswietokrzyskie.pl</a:t>
            </a: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pl-PL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fundacja.cel</a:t>
            </a:r>
            <a:endParaRPr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fika 2" descr="Znacznik z wypełnieniem pełnym">
            <a:extLst>
              <a:ext uri="{FF2B5EF4-FFF2-40B4-BE49-F238E27FC236}">
                <a16:creationId xmlns:a16="http://schemas.microsoft.com/office/drawing/2014/main" id="{0B01DF04-E387-4FBD-61D9-E470EC73A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7891" y="671638"/>
            <a:ext cx="457200" cy="457200"/>
          </a:xfrm>
          <a:prstGeom prst="rect">
            <a:avLst/>
          </a:prstGeom>
        </p:spPr>
      </p:pic>
      <p:pic>
        <p:nvPicPr>
          <p:cNvPr id="5" name="Grafika 4" descr="Adres e-mail z wypełnieniem pełnym">
            <a:extLst>
              <a:ext uri="{FF2B5EF4-FFF2-40B4-BE49-F238E27FC236}">
                <a16:creationId xmlns:a16="http://schemas.microsoft.com/office/drawing/2014/main" id="{1FEB6468-4BED-6708-24D4-5D75DD307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1334" y="2380321"/>
            <a:ext cx="382858" cy="382858"/>
          </a:xfrm>
          <a:prstGeom prst="rect">
            <a:avLst/>
          </a:prstGeom>
        </p:spPr>
      </p:pic>
      <p:pic>
        <p:nvPicPr>
          <p:cNvPr id="7" name="Grafika 6" descr="Zestaw głośnomówiący z wypełnieniem pełnym">
            <a:extLst>
              <a:ext uri="{FF2B5EF4-FFF2-40B4-BE49-F238E27FC236}">
                <a16:creationId xmlns:a16="http://schemas.microsoft.com/office/drawing/2014/main" id="{43BB4737-74F4-2B92-84AE-DA36FC7DA8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8463" y="1721657"/>
            <a:ext cx="457200" cy="4572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A9A4D13-8AEE-F882-126C-55A67A9685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1989" y="2996113"/>
            <a:ext cx="416007" cy="41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6505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67</Words>
  <Application>Microsoft Office PowerPoint</Application>
  <PresentationFormat>Pokaz na ekranie (16:9)</PresentationFormat>
  <Paragraphs>8</Paragraphs>
  <Slides>7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Light</vt:lpstr>
      <vt:lpstr>Aktywizacja młodzieży województwa świętokrzyskiego MŁODE ŚWIĘTOKRZYSKIE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Aktywizacja młodzieży województwa świętokrzyskiego MŁODE ŚWIĘTOKRZYSKIE</dc:title>
  <dc:creator>FIO1</dc:creator>
  <cp:lastModifiedBy>Fundacja CEL</cp:lastModifiedBy>
  <cp:revision>5</cp:revision>
  <dcterms:created xsi:type="dcterms:W3CDTF">2023-03-23T12:28:27Z</dcterms:created>
  <dcterms:modified xsi:type="dcterms:W3CDTF">2024-05-29T10:17:24Z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49D55473A3524D39AB071D0E66C45C52</vt:lpwstr>
  </property>
  <property fmtid="{D5CDD505-2E9C-101B-9397-08002B2CF9AE}" pid="3" name="KSOProductBuildVer">
    <vt:lpwstr>1045-11.2.0.11513</vt:lpwstr>
  </property>
</Properties>
</file>